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325" r:id="rId3"/>
    <p:sldId id="335" r:id="rId4"/>
    <p:sldId id="336" r:id="rId5"/>
    <p:sldId id="350" r:id="rId6"/>
    <p:sldId id="337" r:id="rId7"/>
    <p:sldId id="33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8181"/>
    <a:srgbClr val="0000FF"/>
    <a:srgbClr val="FF0066"/>
    <a:srgbClr val="FFCCFF"/>
    <a:srgbClr val="FF505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72" autoAdjust="0"/>
    <p:restoredTop sz="93740" autoAdjust="0"/>
  </p:normalViewPr>
  <p:slideViewPr>
    <p:cSldViewPr>
      <p:cViewPr varScale="1">
        <p:scale>
          <a:sx n="69" d="100"/>
          <a:sy n="69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107179-2774-466F-B63F-59B92F473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10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F415B-4A48-4472-B2B1-6F762C921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4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19E27-E689-447E-AF77-7B4A670A6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1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699E-5611-44A9-BB24-2167E6275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0E131-70E3-4A1D-AFD1-04B7842A5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424B-3C5A-4B05-AF9B-DEA4F7BD6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8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A307B-97E0-4BD1-8812-47CD8C84F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8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15549-A336-43E8-9F04-5378B3096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6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3C8CB-F344-45B4-9401-D128AE7CA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CCBD-E907-483E-AE47-46F9751DD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7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306BE-2796-4E3C-AA65-9B7A3A6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8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63A14-733F-4EF3-9214-40C0C2705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7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99"/>
            </a:gs>
            <a:gs pos="100000">
              <a:srgbClr val="66FF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590AF6-66FA-49A5-9E5F-048714AE7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istrator\Desktop\mot-nhieu%20ngoc%20dang\vit.wa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istrator\Desktop\mot-nhieu%20ngoc%20dang\38%20%20Dan%20vit%20con.mp3" TargetMode="Externa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 Border 0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3" descr="Paper bag"/>
          <p:cNvSpPr>
            <a:spLocks noChangeArrowheads="1" noChangeShapeType="1" noTextEdit="1"/>
          </p:cNvSpPr>
          <p:nvPr/>
        </p:nvSpPr>
        <p:spPr bwMode="auto">
          <a:xfrm>
            <a:off x="1397000" y="596900"/>
            <a:ext cx="6629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057400" y="1600200"/>
            <a:ext cx="5638800" cy="469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3" name="Picture 43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814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3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3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3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436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1" descr="chuon chuon ba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952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2" descr="chuon chuon ba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600"/>
            <a:ext cx="952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3" descr="chuon chuon ba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76800"/>
            <a:ext cx="952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4" descr="chuon chuon ba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828800"/>
            <a:ext cx="952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4" name="WordArt 16"/>
          <p:cNvSpPr>
            <a:spLocks noChangeArrowheads="1" noChangeShapeType="1" noTextEdit="1"/>
          </p:cNvSpPr>
          <p:nvPr/>
        </p:nvSpPr>
        <p:spPr bwMode="auto">
          <a:xfrm>
            <a:off x="1752600" y="2819400"/>
            <a:ext cx="6324600" cy="6889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16676"/>
              </a:avLst>
            </a:prstTxWarp>
          </a:bodyPr>
          <a:lstStyle/>
          <a:p>
            <a:pPr algn="ctr"/>
            <a:endParaRPr lang="vi-VN" sz="5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FF"/>
              </a:solidFill>
              <a:latin typeface="+mj-lt"/>
              <a:ea typeface="+mj-lt"/>
              <a:cs typeface="+mj-lt"/>
            </a:endParaRPr>
          </a:p>
        </p:txBody>
      </p:sp>
      <p:pic>
        <p:nvPicPr>
          <p:cNvPr id="2062" name="Picture 17" descr="tulips_burgundy_hc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05400"/>
            <a:ext cx="20574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8" descr="tulips_burgundy_hc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20574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9" descr="Bauernb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19600"/>
            <a:ext cx="4419600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0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054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1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2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0292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3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4478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4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5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6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192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WordArt 34"/>
          <p:cNvSpPr>
            <a:spLocks noChangeArrowheads="1" noChangeShapeType="1" noTextEdit="1"/>
          </p:cNvSpPr>
          <p:nvPr/>
        </p:nvSpPr>
        <p:spPr bwMode="auto">
          <a:xfrm>
            <a:off x="3238500" y="5334000"/>
            <a:ext cx="2667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74" name="WordArt 35"/>
          <p:cNvSpPr>
            <a:spLocks noChangeArrowheads="1" noChangeShapeType="1" noTextEdit="1"/>
          </p:cNvSpPr>
          <p:nvPr/>
        </p:nvSpPr>
        <p:spPr bwMode="auto">
          <a:xfrm>
            <a:off x="762000" y="2358231"/>
            <a:ext cx="7931727" cy="2300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1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   </a:t>
            </a:r>
            <a:r>
              <a:rPr lang="en-US" sz="10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 ĐỀ TÀI: Một và nhiều</a:t>
            </a:r>
            <a:r>
              <a:rPr lang="en-US" sz="24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lang="vi-VN" sz="24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  </a:t>
            </a:r>
          </a:p>
          <a:p>
            <a:pPr algn="ctr">
              <a:defRPr/>
            </a:pPr>
            <a:r>
              <a:rPr lang="vi-VN" sz="105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Lứa tuổi: nhà trẻ 24 – 36 tháng</a:t>
            </a:r>
            <a:endParaRPr lang="en-US" sz="3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8" name="WordArt 35"/>
          <p:cNvSpPr>
            <a:spLocks noChangeArrowheads="1" noChangeShapeType="1" noTextEdit="1"/>
          </p:cNvSpPr>
          <p:nvPr/>
        </p:nvSpPr>
        <p:spPr bwMode="auto">
          <a:xfrm>
            <a:off x="2209800" y="57150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  </a:t>
            </a:r>
            <a:r>
              <a:rPr lang="vi-VN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 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952" y="609600"/>
            <a:ext cx="2218048" cy="117521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438400"/>
            <a:ext cx="734047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Nhạc bài: Một Con Vịt</a:t>
            </a:r>
          </a:p>
        </p:txBody>
      </p:sp>
      <p:pic>
        <p:nvPicPr>
          <p:cNvPr id="3076" name="vit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99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9020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FF"/>
            </a:gs>
            <a:gs pos="100000">
              <a:srgbClr val="66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685800"/>
            <a:ext cx="48863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99"/>
            </a:gs>
            <a:gs pos="100000">
              <a:srgbClr val="66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76200"/>
            <a:ext cx="29765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7" descr="C:\Users\Administrator\Desktop\mot-nhieu ngoc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48200"/>
            <a:ext cx="20574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343400"/>
            <a:ext cx="742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648200"/>
            <a:ext cx="742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867400"/>
            <a:ext cx="742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943600"/>
            <a:ext cx="742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867400"/>
            <a:ext cx="742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724400"/>
            <a:ext cx="742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267200"/>
            <a:ext cx="742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1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1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1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1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1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1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99"/>
            </a:gs>
            <a:gs pos="100000">
              <a:srgbClr val="FF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76200"/>
            <a:ext cx="29765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C:\Users\Administrator\Desktop\mot-nhieu ngoc\tải xuố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20574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629275"/>
            <a:ext cx="1009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629275"/>
            <a:ext cx="1009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38800"/>
            <a:ext cx="1009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1009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1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1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1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2762071"/>
            <a:ext cx="731519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Ai nhanh nhất</a:t>
            </a:r>
          </a:p>
        </p:txBody>
      </p:sp>
      <p:pic>
        <p:nvPicPr>
          <p:cNvPr id="5" name="38  Dan vit c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19600"/>
            <a:ext cx="152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94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hung hinh de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4191000"/>
            <a:ext cx="9144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Time"/>
              </a:rPr>
              <a:t>C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húc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.VnTime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39</Words>
  <Application>Microsoft Office PowerPoint</Application>
  <PresentationFormat>On-screen Show (4:3)</PresentationFormat>
  <Paragraphs>6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duong</dc:creator>
  <cp:lastModifiedBy>A</cp:lastModifiedBy>
  <cp:revision>92</cp:revision>
  <dcterms:created xsi:type="dcterms:W3CDTF">2010-04-01T15:08:20Z</dcterms:created>
  <dcterms:modified xsi:type="dcterms:W3CDTF">2020-04-26T03:17:48Z</dcterms:modified>
</cp:coreProperties>
</file>